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4E92C-1332-4CF5-A8A7-27DFF46644F9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D78DA-FF7A-470B-ADE6-1B574C956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D6C2B-5457-43F1-942C-D68841768768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FDB34-1E1F-4674-AB99-74C62D639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747270">
            <a:off x="626841" y="900296"/>
            <a:ext cx="7503918" cy="136305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hiller" pitchFamily="82" charset="0"/>
              </a:rPr>
              <a:t>Ta</a:t>
            </a:r>
            <a:r>
              <a:rPr lang="en-US" sz="9600" dirty="0" smtClean="0">
                <a:solidFill>
                  <a:srgbClr val="FF0000"/>
                </a:solidFill>
                <a:latin typeface="Chiller" pitchFamily="82" charset="0"/>
              </a:rPr>
              <a:t>co’</a:t>
            </a:r>
            <a:r>
              <a:rPr lang="en-US" sz="9600" dirty="0" smtClean="0">
                <a:latin typeface="Chiller" pitchFamily="82" charset="0"/>
              </a:rPr>
              <a:t>s</a:t>
            </a:r>
            <a:endParaRPr lang="en-US" sz="9600" dirty="0"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35892">
            <a:off x="1428573" y="3729196"/>
            <a:ext cx="5801029" cy="1712635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hiller" pitchFamily="82" charset="0"/>
              </a:rPr>
              <a:t>By: </a:t>
            </a:r>
          </a:p>
          <a:p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Zoei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hiller" pitchFamily="82" charset="0"/>
              </a:rPr>
              <a:t> Stone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Chiller" pitchFamily="82" charset="0"/>
            </a:endParaRPr>
          </a:p>
        </p:txBody>
      </p:sp>
      <p:pic>
        <p:nvPicPr>
          <p:cNvPr id="1026" name="Picture 2" descr="C:\Documents and Settings\B-P\My Documents\My Pictures\Microsoft Clip Organizer\fd01249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886200"/>
            <a:ext cx="3817163" cy="2584688"/>
          </a:xfrm>
          <a:prstGeom prst="rect">
            <a:avLst/>
          </a:prstGeom>
          <a:noFill/>
        </p:spPr>
      </p:pic>
      <p:pic>
        <p:nvPicPr>
          <p:cNvPr id="1027" name="Picture 3" descr="C:\Documents and Settings\B-P\My Documents\My Pictures\Microsoft Clip Organizer\j015072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93718"/>
            <a:ext cx="2667000" cy="2688115"/>
          </a:xfrm>
          <a:prstGeom prst="rect">
            <a:avLst/>
          </a:prstGeom>
          <a:noFill/>
        </p:spPr>
      </p:pic>
      <p:pic>
        <p:nvPicPr>
          <p:cNvPr id="1028" name="Picture 4" descr="C:\Documents and Settings\B-P\My Documents\My Pictures\Microsoft Clip Organizer\j0389958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152400"/>
            <a:ext cx="3048914" cy="2791410"/>
          </a:xfrm>
          <a:prstGeom prst="rect">
            <a:avLst/>
          </a:prstGeom>
          <a:noFill/>
        </p:spPr>
      </p:pic>
      <p:pic>
        <p:nvPicPr>
          <p:cNvPr id="1029" name="Picture 5" descr="C:\Documents and Settings\B-P\My Documents\My Pictures\Microsoft Clip Organizer\j0367878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4114800"/>
            <a:ext cx="2647526" cy="2327910"/>
          </a:xfrm>
          <a:prstGeom prst="rect">
            <a:avLst/>
          </a:prstGeom>
          <a:noFill/>
        </p:spPr>
      </p:pic>
      <p:pic>
        <p:nvPicPr>
          <p:cNvPr id="1030" name="Picture 6" descr="C:\Documents and Settings\B-P\My Documents\My Pictures\Microsoft Clip Organizer\fd01035_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 flipV="1">
            <a:off x="3505200" y="2362200"/>
            <a:ext cx="2209800" cy="1074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4993">
            <a:off x="457200" y="228600"/>
            <a:ext cx="7772400" cy="1470025"/>
          </a:xfrm>
        </p:spPr>
        <p:txBody>
          <a:bodyPr/>
          <a:lstStyle/>
          <a:p>
            <a:r>
              <a:rPr lang="en-US" dirty="0" smtClean="0"/>
              <a:t>The  </a:t>
            </a:r>
            <a:r>
              <a:rPr lang="en-US" dirty="0" smtClean="0"/>
              <a:t>Awesome </a:t>
            </a:r>
            <a:r>
              <a:rPr lang="en-US" dirty="0" smtClean="0"/>
              <a:t>T</a:t>
            </a:r>
            <a:r>
              <a:rPr lang="en-US" dirty="0" smtClean="0"/>
              <a:t>acos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258804">
            <a:off x="1524000" y="5105400"/>
            <a:ext cx="6400800" cy="1752600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acos can be digested. They are good! You don’t have to use silver were either!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C:\Documents and Settings\B-P\My Documents\My Pictures\Microsoft Clip Organizer\fd01845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828800"/>
            <a:ext cx="3092501" cy="3125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522564">
            <a:off x="2133600" y="152400"/>
            <a:ext cx="4800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Soft Tacos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They are easy to eat and not crunchy. You can feel </a:t>
            </a:r>
            <a:r>
              <a:rPr lang="en-US" smtClean="0">
                <a:solidFill>
                  <a:srgbClr val="FF0000"/>
                </a:solidFill>
              </a:rPr>
              <a:t>the </a:t>
            </a:r>
            <a:r>
              <a:rPr lang="en-US" smtClean="0">
                <a:solidFill>
                  <a:srgbClr val="FF0000"/>
                </a:solidFill>
              </a:rPr>
              <a:t>softness </a:t>
            </a:r>
            <a:r>
              <a:rPr lang="en-US" dirty="0" smtClean="0">
                <a:solidFill>
                  <a:srgbClr val="FF0000"/>
                </a:solidFill>
              </a:rPr>
              <a:t>of the beef.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B-P\My Documents\My Pictures\Microsoft Clip Organizer\hh01137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09600"/>
            <a:ext cx="2114702" cy="2816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46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Taco’s</vt:lpstr>
      <vt:lpstr>The  Awesome Tacos</vt:lpstr>
      <vt:lpstr>Soft Tacos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Taco’s</dc:title>
  <dc:creator>B-P</dc:creator>
  <cp:lastModifiedBy>B-P</cp:lastModifiedBy>
  <cp:revision>8</cp:revision>
  <dcterms:created xsi:type="dcterms:W3CDTF">2008-10-10T19:39:15Z</dcterms:created>
  <dcterms:modified xsi:type="dcterms:W3CDTF">2008-10-10T21:25:09Z</dcterms:modified>
</cp:coreProperties>
</file>